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60" r:id="rId3"/>
    <p:sldId id="261" r:id="rId4"/>
    <p:sldId id="262" r:id="rId5"/>
    <p:sldId id="257" r:id="rId6"/>
    <p:sldId id="264" r:id="rId7"/>
    <p:sldId id="265" r:id="rId8"/>
    <p:sldId id="259" r:id="rId9"/>
    <p:sldId id="258" r:id="rId10"/>
    <p:sldId id="263" r:id="rId11"/>
    <p:sldId id="272" r:id="rId12"/>
    <p:sldId id="267" r:id="rId13"/>
    <p:sldId id="268" r:id="rId14"/>
    <p:sldId id="269" r:id="rId15"/>
    <p:sldId id="270" r:id="rId16"/>
    <p:sldId id="271" r:id="rId17"/>
    <p:sldId id="266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4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15,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6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68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8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71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Front steps and columns of a majestic city building">
            <a:extLst>
              <a:ext uri="{FF2B5EF4-FFF2-40B4-BE49-F238E27FC236}">
                <a16:creationId xmlns:a16="http://schemas.microsoft.com/office/drawing/2014/main" id="{6C2FE7BD-0200-40BA-8193-CCDDD522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6" b="12164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02BBB-B3C0-4F48-936C-06B506EA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8" y="381663"/>
            <a:ext cx="7223106" cy="82693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City of Laurens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68BD2-04DE-4AE1-BE28-209D0B7E8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8" y="1256307"/>
            <a:ext cx="5553331" cy="572493"/>
          </a:xfrm>
        </p:spPr>
        <p:txBody>
          <a:bodyPr>
            <a:normAutofit/>
          </a:bodyPr>
          <a:lstStyle/>
          <a:p>
            <a:pPr algn="l"/>
            <a:r>
              <a:rPr lang="en-US" sz="1800"/>
              <a:t>MUNICIPAL JUSTICE COMPLEX</a:t>
            </a:r>
          </a:p>
        </p:txBody>
      </p:sp>
    </p:spTree>
    <p:extLst>
      <p:ext uri="{BB962C8B-B14F-4D97-AF65-F5344CB8AC3E}">
        <p14:creationId xmlns:p14="http://schemas.microsoft.com/office/powerpoint/2010/main" val="27459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harleston County Courthouse — Glenn Keyes Architects">
            <a:extLst>
              <a:ext uri="{FF2B5EF4-FFF2-40B4-BE49-F238E27FC236}">
                <a16:creationId xmlns:a16="http://schemas.microsoft.com/office/drawing/2014/main" id="{3C5B2BBD-2E52-45A6-A4C0-EA8047928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7594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C439C0-5856-4385-96CB-97637D298FC4}"/>
              </a:ext>
            </a:extLst>
          </p:cNvPr>
          <p:cNvSpPr txBox="1"/>
          <p:nvPr/>
        </p:nvSpPr>
        <p:spPr>
          <a:xfrm>
            <a:off x="3928612" y="1314086"/>
            <a:ext cx="3540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Charleston, SC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D31C-5C72-4F61-A709-BD2725A8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7" t="17566" r="15916" b="6243"/>
          <a:stretch/>
        </p:blipFill>
        <p:spPr>
          <a:xfrm>
            <a:off x="0" y="0"/>
            <a:ext cx="10609943" cy="6869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499B5-9102-4A8D-94D9-E624780090B9}"/>
              </a:ext>
            </a:extLst>
          </p:cNvPr>
          <p:cNvSpPr/>
          <p:nvPr/>
        </p:nvSpPr>
        <p:spPr>
          <a:xfrm rot="21273706">
            <a:off x="1908494" y="5082365"/>
            <a:ext cx="1560633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ECA1B-4CE7-4064-B039-F4531BA43D0F}"/>
              </a:ext>
            </a:extLst>
          </p:cNvPr>
          <p:cNvSpPr/>
          <p:nvPr/>
        </p:nvSpPr>
        <p:spPr>
          <a:xfrm rot="5033174">
            <a:off x="5579949" y="3378256"/>
            <a:ext cx="1560633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EEAE8-FFD5-4DFF-8C04-4D7CE76509C4}"/>
              </a:ext>
            </a:extLst>
          </p:cNvPr>
          <p:cNvSpPr/>
          <p:nvPr/>
        </p:nvSpPr>
        <p:spPr>
          <a:xfrm>
            <a:off x="3124762" y="4660028"/>
            <a:ext cx="484910" cy="480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229AA-F828-4317-895D-F1EA8161757A}"/>
              </a:ext>
            </a:extLst>
          </p:cNvPr>
          <p:cNvSpPr/>
          <p:nvPr/>
        </p:nvSpPr>
        <p:spPr>
          <a:xfrm rot="5033174">
            <a:off x="2504145" y="3770090"/>
            <a:ext cx="1560633" cy="3053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6B312-905E-4B37-9FD3-2C0705F4200A}"/>
              </a:ext>
            </a:extLst>
          </p:cNvPr>
          <p:cNvSpPr/>
          <p:nvPr/>
        </p:nvSpPr>
        <p:spPr>
          <a:xfrm rot="5033174">
            <a:off x="3045500" y="2543107"/>
            <a:ext cx="566503" cy="5865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E4CCD-2EF3-4D3E-A399-3521BFD989D7}"/>
              </a:ext>
            </a:extLst>
          </p:cNvPr>
          <p:cNvSpPr txBox="1"/>
          <p:nvPr/>
        </p:nvSpPr>
        <p:spPr>
          <a:xfrm>
            <a:off x="3684894" y="5010470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JUDICIAL WING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rick, building&#10;&#10;Description automatically generated">
            <a:extLst>
              <a:ext uri="{FF2B5EF4-FFF2-40B4-BE49-F238E27FC236}">
                <a16:creationId xmlns:a16="http://schemas.microsoft.com/office/drawing/2014/main" id="{6B5922F4-E7C2-449C-BCDE-577267A9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851CB-D8CC-4CB9-AAB1-EDB871B3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1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table, stone&#10;&#10;Description automatically generated">
            <a:extLst>
              <a:ext uri="{FF2B5EF4-FFF2-40B4-BE49-F238E27FC236}">
                <a16:creationId xmlns:a16="http://schemas.microsoft.com/office/drawing/2014/main" id="{2352C999-7B73-4857-A824-160FEBD0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22496-E519-4EC5-B289-B7A578C6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708B57-AC3A-47EA-8792-1E5AC0DBA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E177579-71E4-49B3-BF08-DC4F5812B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14861"/>
          <a:stretch/>
        </p:blipFill>
        <p:spPr>
          <a:xfrm>
            <a:off x="118753" y="2029"/>
            <a:ext cx="5858492" cy="685597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3F3FE817-4D39-4260-AFFA-FACB8E18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54" y="0"/>
            <a:ext cx="5494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6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D31C-5C72-4F61-A709-BD2725A8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7" t="17566" r="15916" b="6243"/>
          <a:stretch/>
        </p:blipFill>
        <p:spPr>
          <a:xfrm>
            <a:off x="0" y="0"/>
            <a:ext cx="10609943" cy="6869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499B5-9102-4A8D-94D9-E624780090B9}"/>
              </a:ext>
            </a:extLst>
          </p:cNvPr>
          <p:cNvSpPr/>
          <p:nvPr/>
        </p:nvSpPr>
        <p:spPr>
          <a:xfrm rot="21273706">
            <a:off x="1908494" y="5082365"/>
            <a:ext cx="1560633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ECA1B-4CE7-4064-B039-F4531BA43D0F}"/>
              </a:ext>
            </a:extLst>
          </p:cNvPr>
          <p:cNvSpPr/>
          <p:nvPr/>
        </p:nvSpPr>
        <p:spPr>
          <a:xfrm rot="5033174">
            <a:off x="5579949" y="3378256"/>
            <a:ext cx="1560633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EEAE8-FFD5-4DFF-8C04-4D7CE76509C4}"/>
              </a:ext>
            </a:extLst>
          </p:cNvPr>
          <p:cNvSpPr/>
          <p:nvPr/>
        </p:nvSpPr>
        <p:spPr>
          <a:xfrm>
            <a:off x="3124762" y="4660028"/>
            <a:ext cx="484910" cy="480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229AA-F828-4317-895D-F1EA8161757A}"/>
              </a:ext>
            </a:extLst>
          </p:cNvPr>
          <p:cNvSpPr/>
          <p:nvPr/>
        </p:nvSpPr>
        <p:spPr>
          <a:xfrm rot="5033174">
            <a:off x="2504145" y="3770090"/>
            <a:ext cx="1560633" cy="3053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6B312-905E-4B37-9FD3-2C0705F4200A}"/>
              </a:ext>
            </a:extLst>
          </p:cNvPr>
          <p:cNvSpPr/>
          <p:nvPr/>
        </p:nvSpPr>
        <p:spPr>
          <a:xfrm rot="5033174">
            <a:off x="3045500" y="2543107"/>
            <a:ext cx="566503" cy="5865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1BE34-2E63-4B7E-B27D-1489B8088587}"/>
              </a:ext>
            </a:extLst>
          </p:cNvPr>
          <p:cNvSpPr txBox="1"/>
          <p:nvPr/>
        </p:nvSpPr>
        <p:spPr>
          <a:xfrm>
            <a:off x="4331364" y="4514486"/>
            <a:ext cx="59919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LAW ENFORCEMENT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D31C-5C72-4F61-A709-BD2725A8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7" t="17566" r="15916" b="6243"/>
          <a:stretch/>
        </p:blipFill>
        <p:spPr>
          <a:xfrm>
            <a:off x="0" y="0"/>
            <a:ext cx="10609943" cy="6869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499B5-9102-4A8D-94D9-E624780090B9}"/>
              </a:ext>
            </a:extLst>
          </p:cNvPr>
          <p:cNvSpPr/>
          <p:nvPr/>
        </p:nvSpPr>
        <p:spPr>
          <a:xfrm rot="21273706">
            <a:off x="1908494" y="5082365"/>
            <a:ext cx="1560633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ECA1B-4CE7-4064-B039-F4531BA43D0F}"/>
              </a:ext>
            </a:extLst>
          </p:cNvPr>
          <p:cNvSpPr/>
          <p:nvPr/>
        </p:nvSpPr>
        <p:spPr>
          <a:xfrm rot="5033174">
            <a:off x="5579949" y="3378256"/>
            <a:ext cx="1560633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EEAE8-FFD5-4DFF-8C04-4D7CE76509C4}"/>
              </a:ext>
            </a:extLst>
          </p:cNvPr>
          <p:cNvSpPr/>
          <p:nvPr/>
        </p:nvSpPr>
        <p:spPr>
          <a:xfrm>
            <a:off x="3124762" y="4660028"/>
            <a:ext cx="484910" cy="480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229AA-F828-4317-895D-F1EA8161757A}"/>
              </a:ext>
            </a:extLst>
          </p:cNvPr>
          <p:cNvSpPr/>
          <p:nvPr/>
        </p:nvSpPr>
        <p:spPr>
          <a:xfrm rot="5033174">
            <a:off x="2504145" y="3770090"/>
            <a:ext cx="1560633" cy="3053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6B312-905E-4B37-9FD3-2C0705F4200A}"/>
              </a:ext>
            </a:extLst>
          </p:cNvPr>
          <p:cNvSpPr/>
          <p:nvPr/>
        </p:nvSpPr>
        <p:spPr>
          <a:xfrm rot="5033174">
            <a:off x="3045500" y="2543107"/>
            <a:ext cx="566503" cy="5865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1BE34-2E63-4B7E-B27D-1489B8088587}"/>
              </a:ext>
            </a:extLst>
          </p:cNvPr>
          <p:cNvSpPr txBox="1"/>
          <p:nvPr/>
        </p:nvSpPr>
        <p:spPr>
          <a:xfrm>
            <a:off x="1582057" y="1870770"/>
            <a:ext cx="6287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CENTRAL ENTRANCE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BB084-1128-4315-87C6-21B511232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" t="16719" b="6878"/>
          <a:stretch/>
        </p:blipFill>
        <p:spPr>
          <a:xfrm>
            <a:off x="9228" y="410028"/>
            <a:ext cx="12182772" cy="60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81E5B-A7CC-4F32-88C4-9BF12B71C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6" t="16296" r="5795" b="14709"/>
          <a:stretch/>
        </p:blipFill>
        <p:spPr>
          <a:xfrm>
            <a:off x="-9884" y="518886"/>
            <a:ext cx="12211768" cy="5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8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D31C-5C72-4F61-A709-BD2725A8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7" t="17566" r="15916" b="6243"/>
          <a:stretch/>
        </p:blipFill>
        <p:spPr>
          <a:xfrm>
            <a:off x="0" y="0"/>
            <a:ext cx="10609943" cy="6869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499B5-9102-4A8D-94D9-E624780090B9}"/>
              </a:ext>
            </a:extLst>
          </p:cNvPr>
          <p:cNvSpPr/>
          <p:nvPr/>
        </p:nvSpPr>
        <p:spPr>
          <a:xfrm rot="21273706">
            <a:off x="1908494" y="5082365"/>
            <a:ext cx="1560633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ECA1B-4CE7-4064-B039-F4531BA43D0F}"/>
              </a:ext>
            </a:extLst>
          </p:cNvPr>
          <p:cNvSpPr/>
          <p:nvPr/>
        </p:nvSpPr>
        <p:spPr>
          <a:xfrm rot="5033174">
            <a:off x="5579949" y="3378256"/>
            <a:ext cx="1560633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EEAE8-FFD5-4DFF-8C04-4D7CE76509C4}"/>
              </a:ext>
            </a:extLst>
          </p:cNvPr>
          <p:cNvSpPr/>
          <p:nvPr/>
        </p:nvSpPr>
        <p:spPr>
          <a:xfrm>
            <a:off x="3124762" y="4660028"/>
            <a:ext cx="484910" cy="480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229AA-F828-4317-895D-F1EA8161757A}"/>
              </a:ext>
            </a:extLst>
          </p:cNvPr>
          <p:cNvSpPr/>
          <p:nvPr/>
        </p:nvSpPr>
        <p:spPr>
          <a:xfrm rot="5033174">
            <a:off x="2504145" y="3770090"/>
            <a:ext cx="1560633" cy="3053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6B312-905E-4B37-9FD3-2C0705F4200A}"/>
              </a:ext>
            </a:extLst>
          </p:cNvPr>
          <p:cNvSpPr/>
          <p:nvPr/>
        </p:nvSpPr>
        <p:spPr>
          <a:xfrm rot="5033174">
            <a:off x="3045500" y="2543107"/>
            <a:ext cx="566503" cy="5865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4A713-42F1-47D8-8179-9CCA9241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821C54-A14C-4A44-9271-1BA19D715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ld City Hall (U.S. National Park Service)">
            <a:extLst>
              <a:ext uri="{FF2B5EF4-FFF2-40B4-BE49-F238E27FC236}">
                <a16:creationId xmlns:a16="http://schemas.microsoft.com/office/drawing/2014/main" id="{0B998C81-ED84-412C-88F0-F073DA191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58F30-C5EA-4D27-A80E-2F6F67DBEDD2}"/>
              </a:ext>
            </a:extLst>
          </p:cNvPr>
          <p:cNvSpPr txBox="1"/>
          <p:nvPr/>
        </p:nvSpPr>
        <p:spPr>
          <a:xfrm>
            <a:off x="4153869" y="2034523"/>
            <a:ext cx="33121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Old City Hall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Philadelphia, PA</a:t>
            </a:r>
          </a:p>
        </p:txBody>
      </p:sp>
    </p:spTree>
    <p:extLst>
      <p:ext uri="{BB962C8B-B14F-4D97-AF65-F5344CB8AC3E}">
        <p14:creationId xmlns:p14="http://schemas.microsoft.com/office/powerpoint/2010/main" val="31253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4A713-42F1-47D8-8179-9CCA9241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821C54-A14C-4A44-9271-1BA19D715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bbeville County, South Carolina - Wikipedia">
            <a:extLst>
              <a:ext uri="{FF2B5EF4-FFF2-40B4-BE49-F238E27FC236}">
                <a16:creationId xmlns:a16="http://schemas.microsoft.com/office/drawing/2014/main" id="{8A1E2442-B0FE-48BB-AD98-BB8114A95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 r="1" b="10838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E0E2C-10D2-4AC0-AB07-2B8B12E03FDF}"/>
              </a:ext>
            </a:extLst>
          </p:cNvPr>
          <p:cNvSpPr txBox="1"/>
          <p:nvPr/>
        </p:nvSpPr>
        <p:spPr>
          <a:xfrm>
            <a:off x="7252743" y="0"/>
            <a:ext cx="43187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County Courthouse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Abbeville, SC</a:t>
            </a:r>
          </a:p>
        </p:txBody>
      </p:sp>
    </p:spTree>
    <p:extLst>
      <p:ext uri="{BB962C8B-B14F-4D97-AF65-F5344CB8AC3E}">
        <p14:creationId xmlns:p14="http://schemas.microsoft.com/office/powerpoint/2010/main" val="83654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4A713-42F1-47D8-8179-9CCA9241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821C54-A14C-4A44-9271-1BA19D715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large white house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D4C49BC7-3FF4-4B0D-B0D2-8A7C0D6ED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r="1" b="141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d City Hall in Portsmouth, New Hampshire. The building now (2017) houses  the Portsmouth offices of a number of companies | Library of Congress">
            <a:extLst>
              <a:ext uri="{FF2B5EF4-FFF2-40B4-BE49-F238E27FC236}">
                <a16:creationId xmlns:a16="http://schemas.microsoft.com/office/drawing/2014/main" id="{3803246C-42EB-4E80-9591-CD78BA6B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7BD11C-C4C9-4A76-9124-DF8005B2A5C4}"/>
              </a:ext>
            </a:extLst>
          </p:cNvPr>
          <p:cNvSpPr txBox="1"/>
          <p:nvPr/>
        </p:nvSpPr>
        <p:spPr>
          <a:xfrm>
            <a:off x="7228846" y="2782669"/>
            <a:ext cx="33121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Old City Hall</a:t>
            </a:r>
          </a:p>
          <a:p>
            <a:pPr algn="ctr"/>
            <a:r>
              <a:rPr lang="en-US" sz="3200" dirty="0"/>
              <a:t>Portsmouth, NH</a:t>
            </a:r>
          </a:p>
        </p:txBody>
      </p:sp>
    </p:spTree>
    <p:extLst>
      <p:ext uri="{BB962C8B-B14F-4D97-AF65-F5344CB8AC3E}">
        <p14:creationId xmlns:p14="http://schemas.microsoft.com/office/powerpoint/2010/main" val="155765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4A713-42F1-47D8-8179-9CCA9241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21C54-A14C-4A44-9271-1BA19D715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ld City Hall (U.S. National Park Service)">
            <a:extLst>
              <a:ext uri="{FF2B5EF4-FFF2-40B4-BE49-F238E27FC236}">
                <a16:creationId xmlns:a16="http://schemas.microsoft.com/office/drawing/2014/main" id="{CE039D9E-70AC-47BD-ADE2-4D4DA6D2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23A9E-2044-4714-B9CD-A9ADD7FE2C1B}"/>
              </a:ext>
            </a:extLst>
          </p:cNvPr>
          <p:cNvSpPr txBox="1"/>
          <p:nvPr/>
        </p:nvSpPr>
        <p:spPr>
          <a:xfrm>
            <a:off x="572137" y="5484304"/>
            <a:ext cx="33121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Old City Hall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Philadelphia, PA</a:t>
            </a:r>
          </a:p>
        </p:txBody>
      </p:sp>
    </p:spTree>
    <p:extLst>
      <p:ext uri="{BB962C8B-B14F-4D97-AF65-F5344CB8AC3E}">
        <p14:creationId xmlns:p14="http://schemas.microsoft.com/office/powerpoint/2010/main" val="2786384729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39</Words>
  <Application>Microsoft Office PowerPoint</Application>
  <PresentationFormat>Widescreen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Bembo</vt:lpstr>
      <vt:lpstr>ArchiveVTI</vt:lpstr>
      <vt:lpstr>City of Laurens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Laurens</dc:title>
  <dc:creator>Nathan Senn</dc:creator>
  <cp:lastModifiedBy>Nathan Senn</cp:lastModifiedBy>
  <cp:revision>1</cp:revision>
  <dcterms:created xsi:type="dcterms:W3CDTF">2022-02-15T13:42:19Z</dcterms:created>
  <dcterms:modified xsi:type="dcterms:W3CDTF">2022-02-16T14:20:36Z</dcterms:modified>
</cp:coreProperties>
</file>